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34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373F-2DE5-42E5-A75C-29016390E9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F88D-D3CF-4CA0-B351-695DFC2C1D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7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CD6E-C555-4C2B-AD1F-C2C681FA30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B66E-D653-415D-98F2-1AD904E4FA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0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F931C-216D-44D4-AF95-1DFAF40970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729A-C6EE-4641-B96F-26025B310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D4A1-A459-4F81-A20F-4E5E0AA0D4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8EBE-0647-46E5-BBF8-7DB75B7CB3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6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9B24-BCB7-4E79-98E0-8A0C837241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FFC2-2106-4753-A409-66B659B7C3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8249-20F9-4F79-9080-0CDEDFDAF5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A0184-C33F-4FF2-AF33-162D3AFCB2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49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2E34-A091-4BB3-98AC-EE3BE59190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2C76-E554-4C23-91F4-6AA5C8E375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8F4F-1A32-487C-A8E0-9B392486C6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513BD-F88C-4254-B98E-D51A929FBC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8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847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749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145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732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74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0E03-F880-4645-929C-D80B2520C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7076-7017-4176-94F7-6ECC51914D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7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5B37-FF9B-479B-BD1F-40E016CCD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29BDB-856C-4555-A31D-C3CB0DB3B6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1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D753-A00D-42DF-B101-36044B11DA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2CD2-7B66-41C5-8A2D-0CCBA6188B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0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95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indent="358775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4B3295-E49D-4005-9487-EA8B5DE6C0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18C3CF-30DF-4445-9CC1-1D40D7BFD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395288" y="2492375"/>
            <a:ext cx="8424862" cy="1081088"/>
          </a:xfrm>
        </p:spPr>
        <p:txBody>
          <a:bodyPr/>
          <a:lstStyle/>
          <a:p>
            <a:pPr lvl="0" eaLnBrk="1" fontAlgn="auto" hangingPunct="1">
              <a:lnSpc>
                <a:spcPct val="115000"/>
              </a:lnSpc>
              <a:spcBef>
                <a:spcPts val="1000"/>
              </a:spcBef>
              <a:spcAft>
                <a:spcPts val="375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Деревья нашего участка»</a:t>
            </a:r>
            <a:br>
              <a:rPr lang="ru-RU" sz="4800" b="1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4800" dirty="0" smtClean="0">
              <a:cs typeface="Arial Unicode MS" pitchFamily="34" charset="-128"/>
            </a:endParaRP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525" y="3536950"/>
            <a:ext cx="6400800" cy="7207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Экологический проект</a:t>
            </a:r>
          </a:p>
          <a:p>
            <a:pPr>
              <a:defRPr/>
            </a:pPr>
            <a:endParaRPr lang="ru-RU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исследовательская деятельность по изучению жизни деревьев во взаимосвязи с его экосистемой; а также природоохранная деятельность.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 дошкольников элементарные представления о жизни деревьев, их взаимосвязях в природе.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взаимодействия дерева с окружающим миром, выявление пользы и вреда флоры и фауны экосистемы в ходе наблюдений и бесед. Исследовать функциональные особенности систем жизнеобеспечения дерева, их зависимости от времени года.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воображение, творчество, познавательный интерес, мышление, умение анализировать, сравнивать, обобщать. Отражать знания, полученные опытным путем, в различных видах деятельности (изобразительной, умственной, игровой). Изучать влияния деятельности человека на жизнь дерева.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ходе реализации проекта большое внимание мы уделяем развитию исследовательской деятельности дошкольников, региональному компоненту, формированию экологически грамотного и безопасного для природы и здоровья человека поведения. Способствует развитию кругозора детей, воспитанию любви, уважения к природе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ХМАО.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 eaLnBrk="1" hangingPunct="1">
              <a:buFont typeface="Wingdings" pitchFamily="2" charset="2"/>
              <a:buChar char="q"/>
            </a:pPr>
            <a:endParaRPr lang="ru-RU" sz="2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4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этапов проекта.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Проект, включает три этапа – подготовительный, исследовательский и заключительный (обобщающий).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Проводились беседы, занятия, привлекались родители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участию в проекте.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Вместе с родителями создали экологический альбом «Деревья нашего участка»; спилы разных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деревьев.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занятиях по изобразительной деятельности – организовали выставку «Лесные скульптуры», «Деревце за деревце». На музыкальном занятии – выучили хоровод «Березонька», песню «Калинка», прослушали в музыкально-поэтическом сопровождении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Э.Верхарн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«Из солнечных лучей ... », Е. Кочеткова «Дерево», песни «Дуб» и «Береза»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Токмаковой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endParaRPr lang="ru-RU" sz="2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2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375"/>
              </a:spcAft>
            </a:pPr>
            <a:r>
              <a:rPr lang="ru-RU" b="1" dirty="0" smtClean="0">
                <a:solidFill>
                  <a:srgbClr val="19904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Работа с детьми.</a:t>
            </a:r>
            <a:endParaRPr lang="ru-RU" b="1" dirty="0" smtClean="0">
              <a:solidFill>
                <a:srgbClr val="4F81BD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Перед началом работы по проекту «Деревья нашего участка» мы провели с детьми беседу о деревьях. Выяснили их представления о деревьях, их отношение к ним. Предложить детям схему знакомства:</a:t>
            </a: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Как зовут тебя дерево?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Какого ты роста? Какого ты роста будешь, когда станешь взрослым?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Есть ли У тебя цветы? Какие семена созреют на месте твоих цветов?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Можно ли увидеть твои семена, или они будут спрятаны в плод?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Какая у тебя кора (цвет, гладкая или морщинистая)?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96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19904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19904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 smtClean="0">
                <a:solidFill>
                  <a:srgbClr val="19904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19904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 smtClean="0">
                <a:solidFill>
                  <a:srgbClr val="19904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19904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19904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>
                <a:solidFill>
                  <a:srgbClr val="19904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Исследовательский этап.</a:t>
            </a:r>
            <a:br>
              <a:rPr lang="ru-RU" sz="24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выбрать дерево, которое нравится больше всего. Узнать, как оно называется; выяснить, растут ли такие деревья в нашем лесу.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Дать детям задание: познакомиться со своим деревом - подойти к нему, шепнуть свое имя, сказать, как его зовут, обнять, погладить кору, послушать, что оно ответит. Хорошо ли они знают свое дерево? У детей, как и у всех людей, есть руки, ноги, другие части тела. А какие части есть у дерева? Рассмотреть и ответить. Для чего людям нужны ноги, руки; дереву – листья, корни, ствол, кора?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галя\Documents\мама работа\документы\фотки наши\фото детский сад\подг. гр последние\CIMG4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я\Documents\мама работа\документы\фотки наши\фото детский сад\подг. гр последние\CIMG4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83006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1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Художественно-продуктивная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деятельность.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 «Лесные скульпторы», «Деревце за деревце»,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«Соседи дерева», «Осенняя березка» – рисование, аппликация: «Декоративное панно из осенних листьев», панно «Дерево жизни», лепка: «Кисть рябины».</a:t>
            </a:r>
          </a:p>
          <a:p>
            <a:endParaRPr lang="ru-RU" dirty="0"/>
          </a:p>
        </p:txBody>
      </p:sp>
      <p:pic>
        <p:nvPicPr>
          <p:cNvPr id="2050" name="Picture 2" descr="C:\Users\галя\Documents\мама работа\документы\фотки наши\фото детский сад\подг. гр последние\CIMG4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4126"/>
            <a:ext cx="4312996" cy="53012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040188" cy="3951288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Зеленая страна» </a:t>
            </a:r>
            <a:r>
              <a:rPr lang="ru-RU" sz="2000" dirty="0"/>
              <a:t>Е</a:t>
            </a:r>
            <a:r>
              <a:rPr lang="ru-RU" dirty="0"/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Серова. Цель: прививать любовь к зеленым братьям и сестрам.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«Мудрость дерева» А. Лопатина. Цель: воспитывать уважение и любовь к деревьям, что многому можно научиться у них.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«Жизнь дерева» А. Лопатина. Цель: воспитывать бережное отношение к деревьям.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«Липкины дары» А. Лопатина. Цель: объяснить детям, что деревья имеют целебные свойства.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36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Заключительный, обобщающий этап.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484784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основе заключительного этапа лежит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итоговое занятие: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Деревья – наши друзья». Дети закрепили знания о деревьях, об их красоте и пользе. Воспитывается бережное отношение к природе, желание беречь и защищать природу.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Итогом проекта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«Деревья нашего участка» стало обобщение результатов нашей работы. Проект позволил детям расширить знания о природе родного края, о пользе деревьев.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получили ответы на интересующие вопросы и составили рекомендации: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Всем людям необходимо бережно относиться к деревьям. Они, очень нужны всем.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Знать строение дерева: корень, ствол, ветки, листья.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Любить свой край, любить природу!</a:t>
            </a:r>
          </a:p>
        </p:txBody>
      </p:sp>
    </p:spTree>
    <p:extLst>
      <p:ext uri="{BB962C8B-B14F-4D97-AF65-F5344CB8AC3E}">
        <p14:creationId xmlns:p14="http://schemas.microsoft.com/office/powerpoint/2010/main" val="355842870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508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2_Тема Office</vt:lpstr>
      <vt:lpstr>  «Деревья нашего участка» </vt:lpstr>
      <vt:lpstr> Цель проекта: исследовательская деятельность по изучению жизни деревьев во взаимосвязи с его экосистемой; а также природоохранная деятельность.</vt:lpstr>
      <vt:lpstr>   Содержание этапов проекта. Проект, включает три этапа – подготовительный, исследовательский и заключительный (обобщающий). </vt:lpstr>
      <vt:lpstr>Работа с детьми.</vt:lpstr>
      <vt:lpstr>    Исследовательский этап. </vt:lpstr>
      <vt:lpstr> Художественно-продуктивная деятельность. </vt:lpstr>
      <vt:lpstr>Чтение художественной литературы: </vt:lpstr>
      <vt:lpstr>Заключительный, обобщающий этап.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Татьяна</cp:lastModifiedBy>
  <cp:revision>15</cp:revision>
  <dcterms:created xsi:type="dcterms:W3CDTF">2013-02-13T02:09:05Z</dcterms:created>
  <dcterms:modified xsi:type="dcterms:W3CDTF">2018-01-15T12:23:30Z</dcterms:modified>
</cp:coreProperties>
</file>